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291" autoAdjust="0"/>
  </p:normalViewPr>
  <p:slideViewPr>
    <p:cSldViewPr snapToGrid="0">
      <p:cViewPr varScale="1">
        <p:scale>
          <a:sx n="106" d="100"/>
          <a:sy n="106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85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38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180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8336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488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91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727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884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21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86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67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42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403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44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35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66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35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56BC0DA-F83E-4792-90FD-44F64ECD6E8C}" type="datetimeFigureOut">
              <a:rPr lang="en-IN" smtClean="0"/>
              <a:t>08/02/23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C4161-F24E-4D5B-BF4F-B1D2F0F99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511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B13C-9E1B-485D-A224-EFE62BA31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6086" y="115008"/>
            <a:ext cx="7999828" cy="2091861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On Web Programming </a:t>
            </a:r>
            <a:endParaRPr lang="en-IN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12820-5216-4D08-ABD1-3FC61D050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1181" y="4439066"/>
            <a:ext cx="4096044" cy="241893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i="1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pPr algn="ctr"/>
            <a:r>
              <a:rPr 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Anil Shrestha (Team Leader)</a:t>
            </a:r>
          </a:p>
          <a:p>
            <a:pPr algn="ctr"/>
            <a:r>
              <a:rPr 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Iswar Sharma</a:t>
            </a:r>
          </a:p>
          <a:p>
            <a:pPr algn="ctr"/>
            <a:r>
              <a:rPr 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Suresh Pokhrel</a:t>
            </a:r>
          </a:p>
          <a:p>
            <a:pPr algn="ctr"/>
            <a:r>
              <a:rPr 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Nehal Kalbande</a:t>
            </a:r>
          </a:p>
          <a:p>
            <a:pPr algn="ctr"/>
            <a:r>
              <a:rPr lang="en-US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Arjun Kharel</a:t>
            </a:r>
            <a:endParaRPr lang="en-IN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EBF9AA-E8CA-4D26-A46F-1104560DB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25" y="2417889"/>
            <a:ext cx="4762500" cy="1600200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CDD225C8-8AB5-4D34-8F5D-6DE6EBEAE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7382"/>
            <a:ext cx="1430618" cy="14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4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A1B8-46A6-0143-BE38-D3A0D66C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P" dirty="0"/>
              <a:t>         Website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17D93-7A76-2A5E-CAE1-810115872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option we can add in this website like Login page for fans and after Log in they will get a chance to access premium content of celebrity.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 dynamic website with no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backend.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91098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CFA3-C67A-4941-A23B-F92B1D66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B3E6A98-47D6-4484-830C-07D4DCD53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7382"/>
            <a:ext cx="1430618" cy="1430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55208-3516-47A1-AAB2-10BEE9257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198AF01-9BC8-469C-AB37-C4DAFD2C4859}"/>
              </a:ext>
            </a:extLst>
          </p:cNvPr>
          <p:cNvSpPr txBox="1">
            <a:spLocks/>
          </p:cNvSpPr>
          <p:nvPr/>
        </p:nvSpPr>
        <p:spPr>
          <a:xfrm>
            <a:off x="4716864" y="452718"/>
            <a:ext cx="2758271" cy="11650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16BB85-CFAB-427C-A068-833C3D54E6C5}"/>
              </a:ext>
            </a:extLst>
          </p:cNvPr>
          <p:cNvSpPr txBox="1">
            <a:spLocks/>
          </p:cNvSpPr>
          <p:nvPr/>
        </p:nvSpPr>
        <p:spPr>
          <a:xfrm>
            <a:off x="4716864" y="5295124"/>
            <a:ext cx="2758271" cy="11650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59B435-2C77-4453-9BCF-64BEF5990F4A}"/>
              </a:ext>
            </a:extLst>
          </p:cNvPr>
          <p:cNvSpPr txBox="1">
            <a:spLocks/>
          </p:cNvSpPr>
          <p:nvPr/>
        </p:nvSpPr>
        <p:spPr>
          <a:xfrm>
            <a:off x="646111" y="2846466"/>
            <a:ext cx="2758271" cy="11650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F0A927-521B-4A08-AF8E-B86AB98B65A6}"/>
              </a:ext>
            </a:extLst>
          </p:cNvPr>
          <p:cNvSpPr txBox="1">
            <a:spLocks/>
          </p:cNvSpPr>
          <p:nvPr/>
        </p:nvSpPr>
        <p:spPr>
          <a:xfrm>
            <a:off x="8787620" y="2846465"/>
            <a:ext cx="2758271" cy="11650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14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90D0-BFD7-481D-81BF-B62E6118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31214" cy="2037264"/>
          </a:xfrm>
        </p:spPr>
        <p:txBody>
          <a:bodyPr/>
          <a:lstStyle/>
          <a:p>
            <a:pPr algn="ctr"/>
            <a:r>
              <a:rPr lang="en-US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 Topic: </a:t>
            </a:r>
            <a:r>
              <a:rPr lang="en-IN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Celebrity Page</a:t>
            </a:r>
            <a:b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Weeknd (Canadian singer)</a:t>
            </a:r>
            <a:b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D3A6D7-8A30-4F94-B577-86E746346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7382"/>
            <a:ext cx="1430618" cy="143061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95E488-217B-43C7-AADE-30A4400C1C6A}"/>
              </a:ext>
            </a:extLst>
          </p:cNvPr>
          <p:cNvSpPr txBox="1">
            <a:spLocks/>
          </p:cNvSpPr>
          <p:nvPr/>
        </p:nvSpPr>
        <p:spPr>
          <a:xfrm>
            <a:off x="757512" y="2970138"/>
            <a:ext cx="11031214" cy="2333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Abel Makkonen Tesfaye, known professionally as the Weeknd, is a Canadian singer, songwriter and actor. Known for his sonic versatility and dark lyricism, his music explores escapism, romance, and melancholia, and is often inspired by personal experiences.</a:t>
            </a:r>
            <a:endParaRPr lang="en-IN" sz="2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9838E1-E44F-4059-A64A-8C950E738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301" y="-1557998"/>
            <a:ext cx="4574345" cy="68615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978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7A6C-5960-4886-9009-75B3E2B2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386457"/>
            <a:ext cx="9404723" cy="1400530"/>
          </a:xfrm>
        </p:spPr>
        <p:txBody>
          <a:bodyPr/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Project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677B-06EA-400A-A05D-36D91DD5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1946900"/>
            <a:ext cx="8946541" cy="4195481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is based on a Canadian singer, we have created a website as celebrity page for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Weeknd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is consist of One Home page with separate section Like About, Photos, Header, Footer, Videos and a Contact Us page.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all possible HTML tags with external CSS.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subscribe option is also there where fans can provide Email address and will get email update.</a:t>
            </a:r>
          </a:p>
          <a:p>
            <a:pPr marL="0" indent="0">
              <a:buNone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78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8FEC-61F8-47F2-A98F-F3AE4D48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1681813"/>
            <a:ext cx="9404723" cy="1400530"/>
          </a:xfrm>
        </p:spPr>
        <p:txBody>
          <a:bodyPr/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Website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D44D96-97B0-4707-9420-D970B34680A5}"/>
              </a:ext>
            </a:extLst>
          </p:cNvPr>
          <p:cNvSpPr txBox="1">
            <a:spLocks/>
          </p:cNvSpPr>
          <p:nvPr/>
        </p:nvSpPr>
        <p:spPr>
          <a:xfrm>
            <a:off x="1393638" y="4539288"/>
            <a:ext cx="9404723" cy="8941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https://letsroam.github.io/Final_Project/</a:t>
            </a:r>
            <a:endParaRPr lang="en-IN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7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E624-8150-4B41-AD6B-F290B0EA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0456" y="2671896"/>
            <a:ext cx="2969286" cy="757104"/>
          </a:xfrm>
        </p:spPr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569BC-FF4C-417E-AB87-BA3C1514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0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1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4DDB-5A4F-4ED7-9E0B-2C78076E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819" y="2615626"/>
            <a:ext cx="3363181" cy="813374"/>
          </a:xfrm>
        </p:spPr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Section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41B5F-4178-4265-81B0-0575572BC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6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4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B9C-38A9-451D-A0EF-F039DAF9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791" y="2418677"/>
            <a:ext cx="3377249" cy="799307"/>
          </a:xfrm>
        </p:spPr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Section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64073-81E3-41F7-ACE9-2EC03F1A9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3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6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ABD9-9CD9-41AB-A0BE-B325FD8E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911" y="3036380"/>
            <a:ext cx="1928277" cy="785239"/>
          </a:xfrm>
        </p:spPr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0EB97-475E-4D0B-8D52-F1E6D1305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8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15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A77B-681C-EF79-1A07-F28DA25E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1" y="2958377"/>
            <a:ext cx="3505199" cy="1400530"/>
          </a:xfrm>
        </p:spPr>
        <p:txBody>
          <a:bodyPr/>
          <a:lstStyle/>
          <a:p>
            <a:r>
              <a:rPr lang="en-NP" dirty="0"/>
              <a:t>Contact Us</a:t>
            </a:r>
            <a:br>
              <a:rPr lang="en-NP" dirty="0"/>
            </a:br>
            <a:r>
              <a:rPr lang="en-NP" dirty="0"/>
              <a:t>       Page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44B2731-B1B3-D7E3-4590-687061848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686801" cy="6831159"/>
          </a:xfrm>
        </p:spPr>
      </p:pic>
    </p:spTree>
    <p:extLst>
      <p:ext uri="{BB962C8B-B14F-4D97-AF65-F5344CB8AC3E}">
        <p14:creationId xmlns:p14="http://schemas.microsoft.com/office/powerpoint/2010/main" val="453373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174</TotalTime>
  <Words>231</Words>
  <Application>Microsoft Macintosh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Times New Roman</vt:lpstr>
      <vt:lpstr>Wingdings 3</vt:lpstr>
      <vt:lpstr>Ion</vt:lpstr>
      <vt:lpstr>Presentation On Web Programming </vt:lpstr>
      <vt:lpstr>Theme Topic: Celebrity Page  The Weeknd (Canadian singer)  </vt:lpstr>
      <vt:lpstr>About Project</vt:lpstr>
      <vt:lpstr>Screenshot of Website</vt:lpstr>
      <vt:lpstr>Home Page</vt:lpstr>
      <vt:lpstr>About Section</vt:lpstr>
      <vt:lpstr>Image Section</vt:lpstr>
      <vt:lpstr>Footer</vt:lpstr>
      <vt:lpstr>Contact Us        Page</vt:lpstr>
      <vt:lpstr>         Website Improvement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Web Programming </dc:title>
  <dc:creator>Ishu</dc:creator>
  <cp:lastModifiedBy>Shrestha　Anil</cp:lastModifiedBy>
  <cp:revision>25</cp:revision>
  <dcterms:created xsi:type="dcterms:W3CDTF">2023-02-07T13:41:12Z</dcterms:created>
  <dcterms:modified xsi:type="dcterms:W3CDTF">2023-02-08T13:42:39Z</dcterms:modified>
</cp:coreProperties>
</file>